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3" r:id="rId3"/>
    <p:sldId id="314" r:id="rId4"/>
    <p:sldId id="315" r:id="rId5"/>
    <p:sldId id="321" r:id="rId6"/>
    <p:sldId id="320" r:id="rId7"/>
    <p:sldId id="259" r:id="rId8"/>
    <p:sldId id="260" r:id="rId9"/>
    <p:sldId id="322" r:id="rId10"/>
    <p:sldId id="318" r:id="rId11"/>
    <p:sldId id="317" r:id="rId12"/>
    <p:sldId id="301" r:id="rId13"/>
    <p:sldId id="307" r:id="rId14"/>
    <p:sldId id="308" r:id="rId15"/>
    <p:sldId id="309" r:id="rId16"/>
    <p:sldId id="310" r:id="rId17"/>
    <p:sldId id="311" r:id="rId18"/>
    <p:sldId id="312" r:id="rId19"/>
    <p:sldId id="328" r:id="rId20"/>
    <p:sldId id="323" r:id="rId21"/>
    <p:sldId id="303" r:id="rId22"/>
    <p:sldId id="304" r:id="rId23"/>
    <p:sldId id="275" r:id="rId24"/>
    <p:sldId id="257" r:id="rId25"/>
    <p:sldId id="305" r:id="rId26"/>
    <p:sldId id="282" r:id="rId27"/>
    <p:sldId id="285" r:id="rId28"/>
    <p:sldId id="324" r:id="rId29"/>
    <p:sldId id="325" r:id="rId30"/>
    <p:sldId id="326" r:id="rId31"/>
    <p:sldId id="327" r:id="rId32"/>
    <p:sldId id="306" r:id="rId33"/>
    <p:sldId id="319" r:id="rId3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39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434" autoAdjust="0"/>
  </p:normalViewPr>
  <p:slideViewPr>
    <p:cSldViewPr>
      <p:cViewPr varScale="1">
        <p:scale>
          <a:sx n="73" d="100"/>
          <a:sy n="73" d="100"/>
        </p:scale>
        <p:origin x="129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47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2057400"/>
            <a:ext cx="4572000" cy="2514600"/>
          </a:xfrm>
          <a:prstGeom prst="rect">
            <a:avLst/>
          </a:prstGeom>
          <a:solidFill>
            <a:srgbClr val="D739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7" descr="INDONESIAN CULTUR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57400"/>
            <a:ext cx="45720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UG1A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9" r="9309"/>
          <a:stretch>
            <a:fillRect/>
          </a:stretch>
        </p:blipFill>
        <p:spPr bwMode="auto">
          <a:xfrm>
            <a:off x="76200" y="152400"/>
            <a:ext cx="3200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SKRIPSI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00"/>
          <a:stretch>
            <a:fillRect/>
          </a:stretch>
        </p:blipFill>
        <p:spPr bwMode="auto">
          <a:xfrm>
            <a:off x="6477000" y="5989638"/>
            <a:ext cx="25146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667000"/>
            <a:ext cx="4191000" cy="1238250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4648200"/>
            <a:ext cx="4343400" cy="914400"/>
          </a:xfrm>
        </p:spPr>
        <p:txBody>
          <a:bodyPr>
            <a:noAutofit/>
          </a:bodyPr>
          <a:lstStyle>
            <a:lvl1pPr marL="0" indent="0" algn="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00435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2057400"/>
            <a:ext cx="4572000" cy="2514600"/>
          </a:xfrm>
          <a:prstGeom prst="rect">
            <a:avLst/>
          </a:prstGeom>
          <a:solidFill>
            <a:srgbClr val="D739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7" descr="INDONESIAN CULTUR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57400"/>
            <a:ext cx="45720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UG1A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9" r="9309"/>
          <a:stretch>
            <a:fillRect/>
          </a:stretch>
        </p:blipFill>
        <p:spPr bwMode="auto">
          <a:xfrm>
            <a:off x="76200" y="152400"/>
            <a:ext cx="3200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pi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000"/>
          <a:stretch>
            <a:fillRect/>
          </a:stretch>
        </p:blipFill>
        <p:spPr bwMode="auto">
          <a:xfrm>
            <a:off x="6400800" y="5943600"/>
            <a:ext cx="25146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667000"/>
            <a:ext cx="4191000" cy="1238250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4648200"/>
            <a:ext cx="4343400" cy="914400"/>
          </a:xfrm>
        </p:spPr>
        <p:txBody>
          <a:bodyPr>
            <a:noAutofit/>
          </a:bodyPr>
          <a:lstStyle>
            <a:lvl1pPr marL="0" indent="0" algn="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97278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FOOTER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83225"/>
            <a:ext cx="9144000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HEADER1 copy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2238"/>
            <a:ext cx="9144000" cy="141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6050"/>
            <a:ext cx="6781800" cy="984250"/>
          </a:xfrm>
        </p:spPr>
        <p:txBody>
          <a:bodyPr>
            <a:normAutofit/>
          </a:bodyPr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6637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-101600"/>
            <a:ext cx="7086600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9041505-6666-47FB-89BE-2097C4A69EDC}" type="datetimeFigureOut">
              <a:rPr lang="en-US"/>
              <a:pPr>
                <a:defRPr/>
              </a:pPr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6AF8298-6239-40AD-B5BF-20924898C3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ctrTitle"/>
          </p:nvPr>
        </p:nvSpPr>
        <p:spPr>
          <a:xfrm>
            <a:off x="76200" y="2057400"/>
            <a:ext cx="4419600" cy="2590800"/>
          </a:xfrm>
        </p:spPr>
        <p:txBody>
          <a:bodyPr/>
          <a:lstStyle/>
          <a:p>
            <a:pPr algn="ctr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 INFORMASI MOBILE UNTUK PENDATAAN SURVEI BANGUN GEDUNG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x-none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3" name="Subtitle 2"/>
          <p:cNvSpPr>
            <a:spLocks noGrp="1"/>
          </p:cNvSpPr>
          <p:nvPr>
            <p:ph type="subTitle" idx="1"/>
          </p:nvPr>
        </p:nvSpPr>
        <p:spPr>
          <a:xfrm>
            <a:off x="120650" y="4648200"/>
            <a:ext cx="8991600" cy="2209800"/>
          </a:xfrm>
        </p:spPr>
        <p:txBody>
          <a:bodyPr/>
          <a:lstStyle/>
          <a:p>
            <a:pPr algn="l" eaLnBrk="1" hangingPunct="1"/>
            <a:r>
              <a:rPr lang="id-ID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Nama		: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Alfhan Rizky Fauzan</a:t>
            </a:r>
            <a:endParaRPr lang="id-ID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/>
            <a:r>
              <a:rPr lang="id-ID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NPM		: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50414797</a:t>
            </a:r>
            <a:endParaRPr lang="id-ID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/>
            <a:r>
              <a:rPr lang="id-ID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Jurusan	: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Teknik Informatika</a:t>
            </a:r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/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Fakultas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: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Teknologi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Industri</a:t>
            </a:r>
            <a:endParaRPr lang="id-ID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/>
            <a:r>
              <a:rPr lang="id-ID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Pembimbing	: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id-ID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Eri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Prasetyo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Wibowo</a:t>
            </a:r>
            <a:endParaRPr lang="id-ID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61393-9168-484D-B60A-F57E4660D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Rancangan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 Case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08FC66-696B-4370-AB52-ABCAFE2FE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838200"/>
            <a:ext cx="7010400" cy="5000804"/>
          </a:xfrm>
        </p:spPr>
      </p:pic>
    </p:spTree>
    <p:extLst>
      <p:ext uri="{BB962C8B-B14F-4D97-AF65-F5344CB8AC3E}">
        <p14:creationId xmlns:p14="http://schemas.microsoft.com/office/powerpoint/2010/main" val="2344860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FA13D-8E11-4E2E-9DB1-DD7AD0EF7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Rancangan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Diagram Activity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9D411F-5682-40CA-B111-4DA807DC9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5170714" cy="531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78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38200"/>
            <a:ext cx="8686800" cy="513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67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Tampilan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2D11B-C4B7-4D7E-BA2A-8E186D52C4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4314"/>
            <a:ext cx="5130608" cy="2799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4B4DDF-00C5-46D0-97AC-CF3E84464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556" y="2590799"/>
            <a:ext cx="5633244" cy="316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0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A4ECF-6384-4472-8937-5542FC30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Tampilan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Gedung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5F1B0C-0F04-4116-BF16-C45D088A7E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3883"/>
            <a:ext cx="4013486" cy="2190315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CA35EE1-937F-45D3-A0A9-6C6D67C7E9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32463" y="2286000"/>
            <a:ext cx="6311537" cy="354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005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33462-CB66-4CC0-9B94-6B9BBB1EB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Tampilan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964297-2E51-48C8-A76F-D37CC6B7AB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3883"/>
            <a:ext cx="4153119" cy="226651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37B305-ACFB-4E8C-8F3B-DCA3F7E3A6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67446" y="2453949"/>
            <a:ext cx="6172200" cy="347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403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3DCDC-CAEE-459D-A892-595B74E49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Tampilan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Registrasi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3198F-3539-46F3-8B30-9236466949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3883"/>
            <a:ext cx="3734236" cy="2037917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4CC259-0622-4CE6-B14E-EDEFCD54C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81139" y="2590800"/>
            <a:ext cx="5760144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525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102A0-B0A4-47C2-91B9-58A8256ED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Tampilan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Android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010BB4-E08C-4A94-A32F-987BE3599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855617"/>
            <a:ext cx="2700337" cy="48006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3BBC17-035A-4348-8D56-B8B97CE444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31" y="859971"/>
            <a:ext cx="2700338" cy="480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D18479-392B-4A0E-85D8-E1CDF13C72E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" y="831669"/>
            <a:ext cx="1189990" cy="1932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B">
            <a:extLst>
              <a:ext uri="{FF2B5EF4-FFF2-40B4-BE49-F238E27FC236}">
                <a16:creationId xmlns:a16="http://schemas.microsoft.com/office/drawing/2014/main" id="{49885665-E9B0-4BFE-A325-F5AE2EB125A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878" y="855617"/>
            <a:ext cx="1190625" cy="1924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8827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7C923-1679-4AC6-AFC1-D336FAC75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Tampilan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Android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1287EA-2EC8-484A-8727-F22B9541EC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867" y="859336"/>
            <a:ext cx="2743201" cy="4876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BB79B7-2844-4C81-A66A-D66B013257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697" y="859336"/>
            <a:ext cx="2743201" cy="4876801"/>
          </a:xfrm>
          <a:prstGeom prst="rect">
            <a:avLst/>
          </a:prstGeom>
        </p:spPr>
      </p:pic>
      <p:pic>
        <p:nvPicPr>
          <p:cNvPr id="8" name="Picture 7" descr="C">
            <a:extLst>
              <a:ext uri="{FF2B5EF4-FFF2-40B4-BE49-F238E27FC236}">
                <a16:creationId xmlns:a16="http://schemas.microsoft.com/office/drawing/2014/main" id="{0065CD6A-E3DB-4E0B-BF5C-3D25621416B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4" y="838835"/>
            <a:ext cx="1348332" cy="219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C:\Users\USER\AppData\Local\Microsoft\Windows\INetCache\Content.Word\D.JPG">
            <a:extLst>
              <a:ext uri="{FF2B5EF4-FFF2-40B4-BE49-F238E27FC236}">
                <a16:creationId xmlns:a16="http://schemas.microsoft.com/office/drawing/2014/main" id="{7A581BC5-FB2C-4F4E-8EA2-FAD285B7C353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443" y="838200"/>
            <a:ext cx="1346157" cy="21979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248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3AD49-290F-4E4D-AE19-4491AA5D8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CA88B6-94A8-43F9-BFC0-2875488F3C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03963" y="971004"/>
            <a:ext cx="2743200" cy="487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F">
            <a:extLst>
              <a:ext uri="{FF2B5EF4-FFF2-40B4-BE49-F238E27FC236}">
                <a16:creationId xmlns:a16="http://schemas.microsoft.com/office/drawing/2014/main" id="{A26A37C2-1DD0-43C4-9EF6-EDA462DF248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38" y="990599"/>
            <a:ext cx="1302383" cy="195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A87B9D-E5DB-4B56-8B5E-FA276C38EF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990599"/>
            <a:ext cx="2617062" cy="4652554"/>
          </a:xfrm>
          <a:prstGeom prst="rect">
            <a:avLst/>
          </a:prstGeom>
        </p:spPr>
      </p:pic>
      <p:pic>
        <p:nvPicPr>
          <p:cNvPr id="8" name="Picture 7" descr="H">
            <a:extLst>
              <a:ext uri="{FF2B5EF4-FFF2-40B4-BE49-F238E27FC236}">
                <a16:creationId xmlns:a16="http://schemas.microsoft.com/office/drawing/2014/main" id="{3A69641B-F453-4C67-8BF3-BC645FB24BB4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408" y="990599"/>
            <a:ext cx="1302383" cy="19535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0468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66DFF-4FD3-482D-B027-CFC064BE6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r>
              <a:rPr lang="en-US" dirty="0"/>
              <a:t> </a:t>
            </a:r>
            <a:r>
              <a:rPr lang="en-US" dirty="0" err="1"/>
              <a:t>Masalah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27D2CB-EB81-4F68-8392-BAD84E7D45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38200"/>
            <a:ext cx="9144000" cy="5153297"/>
          </a:xfrm>
        </p:spPr>
      </p:pic>
    </p:spTree>
    <p:extLst>
      <p:ext uri="{BB962C8B-B14F-4D97-AF65-F5344CB8AC3E}">
        <p14:creationId xmlns:p14="http://schemas.microsoft.com/office/powerpoint/2010/main" val="3548843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5D898-6919-4358-8A2A-209AA3F2A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Tampilan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 Android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3E51E6-9B81-4679-8F81-C4AA6E0BC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057" y="827314"/>
            <a:ext cx="2700337" cy="48006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950775-1A90-46F2-9565-D673ACD4AB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677" y="827314"/>
            <a:ext cx="2749323" cy="48876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68284C-9B95-4C94-BCDB-4EC3C38999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12" y="827314"/>
            <a:ext cx="2617062" cy="465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57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Kesimpulan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penelitian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telah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berhasil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dibangun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android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bangun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gedung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terintergrasi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adanya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fitur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GPS (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Positioning Service )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terdapat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smarthphone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dimplementasikan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bangun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gedung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membantu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memudahkan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petugas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mendapatkan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lokasi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bangun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gedung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saat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pendataan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bangunan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adanya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digitilasasi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pengambilan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smartphone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basis data yang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terintergasi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mampu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mengurangi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penggunaan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kertas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proses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pengolahan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berkas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298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Saran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Penambahan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fitur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multimedia pada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saat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memasukan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bangun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gedung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gambar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video dan audio. </a:t>
            </a:r>
          </a:p>
          <a:p>
            <a:pPr marL="0" lv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Penelitian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dibatasi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hanya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diuji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coba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localhost,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belum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uji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secara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webhost.</a:t>
            </a:r>
          </a:p>
          <a:p>
            <a:pPr marL="0" lv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0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Content Placeholder 2"/>
          <p:cNvSpPr>
            <a:spLocks noGrp="1"/>
          </p:cNvSpPr>
          <p:nvPr>
            <p:ph idx="1"/>
          </p:nvPr>
        </p:nvSpPr>
        <p:spPr>
          <a:xfrm>
            <a:off x="228600" y="2514600"/>
            <a:ext cx="8610600" cy="1066800"/>
          </a:xfrm>
        </p:spPr>
        <p:txBody>
          <a:bodyPr/>
          <a:lstStyle/>
          <a:p>
            <a:pPr marL="0" indent="0" algn="ctr" eaLnBrk="1" hangingPunct="1">
              <a:buFont typeface="Arial" panose="020B0604020202020204" pitchFamily="34" charset="0"/>
              <a:buNone/>
            </a:pPr>
            <a:r>
              <a:rPr lang="id-ID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TERIMA KASIH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id-ID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Latar Belakang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Masalah</a:t>
            </a:r>
            <a:endParaRPr lang="en-GB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610600" cy="5029200"/>
          </a:xfrm>
        </p:spPr>
        <p:txBody>
          <a:bodyPr/>
          <a:lstStyle/>
          <a:p>
            <a:pPr algn="just" eaLnBrk="1" hangingPunct="1"/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dunia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perencanaan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perancangan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arsitektur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saat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juga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terhindari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kemajuan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teknologi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begitu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cepat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Karena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memanfaatkan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teknologi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memecahkan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permasalahan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dihadapi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semua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kota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terkait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inventarisasi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asset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khususnya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aset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bergerak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sangat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dibutuhkan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gedung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sarana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prasarana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kota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 eaLnBrk="1" hangingPunct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Teknik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lapangan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masa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saat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masih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terbilang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konvensional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dikarenakan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masih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sebagain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kertas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media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informasi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Diperlukan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suatu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informasi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bangunan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gedung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milik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pemerintah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daerah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memiliki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ketersediaan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aksessibilitas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informasi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terintergrasi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akurat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mengenai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historis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bangunan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gedung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lokasi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beserta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kondisi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terkini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sesuai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keadaan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sebenarnya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lapangan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Tujuan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Penulisan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Membangun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perangkat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lunak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berbasis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android yang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diakses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smartphone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Terbangunnya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teknik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mudah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jalankan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smartphone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Terbangunnya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basis data yang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terintegrasi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smartphone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menyimpan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bangun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gedung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  <a:p>
            <a:pPr marL="0" lv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259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Struktur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Navigasi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Android</a:t>
            </a:r>
            <a:endParaRPr lang="en-GB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C:\Users\USER\AppData\Local\Microsoft\Windows\INetCache\Content.Word\navigasi.jpg">
            <a:extLst>
              <a:ext uri="{FF2B5EF4-FFF2-40B4-BE49-F238E27FC236}">
                <a16:creationId xmlns:a16="http://schemas.microsoft.com/office/drawing/2014/main" id="{CE45A898-9566-4A1D-94AD-790C96951E2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838200"/>
            <a:ext cx="8991600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GB" alt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Struktur</a:t>
            </a:r>
            <a:r>
              <a:rPr lang="en-GB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Navigasi</a:t>
            </a:r>
            <a:r>
              <a:rPr lang="en-GB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Admin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800"/>
            <a:ext cx="8966200" cy="286020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0686D-3421-4380-B7BF-C7ABFC774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106A900-C5CE-484F-9C73-A8A5A65C61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1219200"/>
            <a:ext cx="2700337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C13AE7-3053-43DB-90DE-A63AAB31FBD8}"/>
              </a:ext>
            </a:extLst>
          </p:cNvPr>
          <p:cNvSpPr txBox="1"/>
          <p:nvPr/>
        </p:nvSpPr>
        <p:spPr>
          <a:xfrm>
            <a:off x="3538537" y="1219200"/>
            <a:ext cx="540885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private void login(){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mRegProgres.setTitle</a:t>
            </a:r>
            <a:r>
              <a:rPr lang="en-US" sz="1400" dirty="0"/>
              <a:t>("Getting Data");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mRegProgres.setMessage</a:t>
            </a:r>
            <a:r>
              <a:rPr lang="en-US" sz="1400" dirty="0"/>
              <a:t>("Please Wait...");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mRegProgres.setCanceledOnTouchOutside</a:t>
            </a:r>
            <a:r>
              <a:rPr lang="en-US" sz="1400" dirty="0"/>
              <a:t>(false);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mRegProgres.show</a:t>
            </a:r>
            <a:r>
              <a:rPr lang="en-US" sz="1400" dirty="0"/>
              <a:t>();</a:t>
            </a:r>
          </a:p>
          <a:p>
            <a:r>
              <a:rPr lang="en-US" sz="1400" dirty="0"/>
              <a:t>        final String </a:t>
            </a:r>
            <a:r>
              <a:rPr lang="en-US" sz="1400" dirty="0" err="1"/>
              <a:t>user_id</a:t>
            </a:r>
            <a:r>
              <a:rPr lang="en-US" sz="1400" dirty="0"/>
              <a:t>  = </a:t>
            </a:r>
            <a:r>
              <a:rPr lang="en-US" sz="1400" dirty="0" err="1"/>
              <a:t>txtID.getText</a:t>
            </a:r>
            <a:r>
              <a:rPr lang="en-US" sz="1400" dirty="0"/>
              <a:t>().</a:t>
            </a:r>
            <a:r>
              <a:rPr lang="en-US" sz="1400" dirty="0" err="1"/>
              <a:t>toString</a:t>
            </a:r>
            <a:r>
              <a:rPr lang="en-US" sz="1400" dirty="0"/>
              <a:t>().trim();</a:t>
            </a:r>
          </a:p>
          <a:p>
            <a:r>
              <a:rPr lang="en-US" sz="1400" dirty="0"/>
              <a:t>        String pass = </a:t>
            </a:r>
            <a:r>
              <a:rPr lang="en-US" sz="1400" dirty="0" err="1"/>
              <a:t>txtPassword.getText</a:t>
            </a:r>
            <a:r>
              <a:rPr lang="en-US" sz="1400" dirty="0"/>
              <a:t>().</a:t>
            </a:r>
            <a:r>
              <a:rPr lang="en-US" sz="1400" dirty="0" err="1"/>
              <a:t>toString</a:t>
            </a:r>
            <a:r>
              <a:rPr lang="en-US" sz="1400" dirty="0"/>
              <a:t>().trim();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 </a:t>
            </a:r>
            <a:r>
              <a:rPr lang="en-US" sz="1400" dirty="0" err="1"/>
              <a:t>UserSession</a:t>
            </a:r>
            <a:r>
              <a:rPr lang="en-US" sz="1400" dirty="0"/>
              <a:t> </a:t>
            </a:r>
            <a:r>
              <a:rPr lang="en-US" sz="1400" dirty="0" err="1"/>
              <a:t>userSession</a:t>
            </a:r>
            <a:r>
              <a:rPr lang="en-US" sz="1400" dirty="0"/>
              <a:t> = new </a:t>
            </a:r>
            <a:r>
              <a:rPr lang="en-US" sz="1400" dirty="0" err="1"/>
              <a:t>UserSession</a:t>
            </a:r>
            <a:r>
              <a:rPr lang="en-US" sz="1400" dirty="0"/>
              <a:t>(</a:t>
            </a:r>
            <a:r>
              <a:rPr lang="en-US" sz="1400" dirty="0" err="1"/>
              <a:t>Login.this</a:t>
            </a:r>
            <a:r>
              <a:rPr lang="en-US" sz="1400" dirty="0"/>
              <a:t>);</a:t>
            </a:r>
          </a:p>
          <a:p>
            <a:r>
              <a:rPr lang="en-US" sz="1400" dirty="0"/>
              <a:t>                        </a:t>
            </a:r>
            <a:r>
              <a:rPr lang="en-US" sz="1400" dirty="0" err="1"/>
              <a:t>userSession.setLoginSession</a:t>
            </a:r>
            <a:r>
              <a:rPr lang="en-US" sz="1400" dirty="0"/>
              <a:t>(</a:t>
            </a:r>
            <a:r>
              <a:rPr lang="en-US" sz="1400" dirty="0" err="1"/>
              <a:t>jsonId.getAsString</a:t>
            </a:r>
            <a:r>
              <a:rPr lang="en-US" sz="1400" dirty="0"/>
              <a:t>(),</a:t>
            </a:r>
          </a:p>
          <a:p>
            <a:r>
              <a:rPr lang="en-US" sz="1400" dirty="0" err="1"/>
              <a:t>jsonToken.getAsString</a:t>
            </a:r>
            <a:r>
              <a:rPr lang="en-US" sz="1400" dirty="0"/>
              <a:t>(),</a:t>
            </a:r>
            <a:r>
              <a:rPr lang="en-US" sz="1400" dirty="0" err="1"/>
              <a:t>jsonNama.getAsString</a:t>
            </a:r>
            <a:r>
              <a:rPr lang="en-US" sz="1400" dirty="0"/>
              <a:t>(),</a:t>
            </a:r>
          </a:p>
          <a:p>
            <a:r>
              <a:rPr lang="en-US" sz="1400" dirty="0" err="1"/>
              <a:t>jsonuserRole.getAsString</a:t>
            </a:r>
            <a:r>
              <a:rPr lang="en-US" sz="1400" dirty="0"/>
              <a:t>(),</a:t>
            </a:r>
            <a:r>
              <a:rPr lang="en-US" sz="1400" dirty="0" err="1"/>
              <a:t>jsonUserId.getAsString</a:t>
            </a:r>
            <a:r>
              <a:rPr lang="en-US" sz="1400" dirty="0"/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3853529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62E64-D47E-46EA-9CBC-96AF7D4AD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BDFB9D-E875-48A1-8038-FA563BC908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62" y="990599"/>
            <a:ext cx="2743201" cy="48768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181F4-8C8F-416B-9276-7548041947EA}"/>
              </a:ext>
            </a:extLst>
          </p:cNvPr>
          <p:cNvSpPr txBox="1"/>
          <p:nvPr/>
        </p:nvSpPr>
        <p:spPr>
          <a:xfrm>
            <a:off x="3657600" y="990599"/>
            <a:ext cx="5334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private void </a:t>
            </a:r>
            <a:r>
              <a:rPr lang="en-US" sz="1200" dirty="0" err="1"/>
              <a:t>addMarkers</a:t>
            </a:r>
            <a:r>
              <a:rPr lang="en-US" sz="1200" dirty="0"/>
              <a:t>(){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APIInterface</a:t>
            </a:r>
            <a:r>
              <a:rPr lang="en-US" sz="1200" dirty="0"/>
              <a:t> </a:t>
            </a:r>
            <a:r>
              <a:rPr lang="en-US" sz="1200" dirty="0" err="1"/>
              <a:t>apiInterface</a:t>
            </a:r>
            <a:r>
              <a:rPr lang="en-US" sz="1200" dirty="0"/>
              <a:t> = </a:t>
            </a:r>
            <a:r>
              <a:rPr lang="en-US" sz="1200" dirty="0" err="1"/>
              <a:t>APIClient.getClientAuthorize</a:t>
            </a:r>
            <a:r>
              <a:rPr lang="en-US" sz="1200" dirty="0"/>
              <a:t>().create(</a:t>
            </a:r>
            <a:r>
              <a:rPr lang="en-US" sz="1200" dirty="0" err="1"/>
              <a:t>APIInterface.class</a:t>
            </a:r>
            <a:r>
              <a:rPr lang="en-US" sz="1200" dirty="0"/>
              <a:t>);</a:t>
            </a:r>
          </a:p>
          <a:p>
            <a:r>
              <a:rPr lang="en-US" sz="1200" dirty="0"/>
              <a:t>        Call&lt;</a:t>
            </a:r>
            <a:r>
              <a:rPr lang="en-US" sz="1200" dirty="0" err="1"/>
              <a:t>BangunanList</a:t>
            </a:r>
            <a:r>
              <a:rPr lang="en-US" sz="1200" dirty="0"/>
              <a:t>&gt; call = </a:t>
            </a:r>
            <a:r>
              <a:rPr lang="en-US" sz="1200" dirty="0" err="1"/>
              <a:t>apiInterface.getSemuaBangunan</a:t>
            </a:r>
            <a:r>
              <a:rPr lang="en-US" sz="1200" dirty="0"/>
              <a:t>(</a:t>
            </a:r>
            <a:r>
              <a:rPr lang="en-US" sz="1200" dirty="0" err="1"/>
              <a:t>userSession.getUserToken</a:t>
            </a:r>
            <a:r>
              <a:rPr lang="en-US" sz="1200" dirty="0"/>
              <a:t>(),</a:t>
            </a:r>
            <a:r>
              <a:rPr lang="en-US" sz="1200" dirty="0" err="1"/>
              <a:t>userSession.getIdUser</a:t>
            </a:r>
            <a:r>
              <a:rPr lang="en-US" sz="1200" dirty="0"/>
              <a:t>());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call.enqueue</a:t>
            </a:r>
            <a:r>
              <a:rPr lang="en-US" sz="1200" dirty="0"/>
              <a:t>(new Callback&lt;</a:t>
            </a:r>
            <a:r>
              <a:rPr lang="en-US" sz="1200" dirty="0" err="1"/>
              <a:t>BangunanList</a:t>
            </a:r>
            <a:r>
              <a:rPr lang="en-US" sz="1200" dirty="0"/>
              <a:t>&gt;() {</a:t>
            </a:r>
          </a:p>
          <a:p>
            <a:r>
              <a:rPr lang="en-US" sz="1200" dirty="0"/>
              <a:t>            @Override</a:t>
            </a:r>
          </a:p>
          <a:p>
            <a:r>
              <a:rPr lang="en-US" sz="1200" dirty="0"/>
              <a:t>            public void </a:t>
            </a:r>
            <a:r>
              <a:rPr lang="en-US" sz="1200" dirty="0" err="1"/>
              <a:t>onResponse</a:t>
            </a:r>
            <a:r>
              <a:rPr lang="en-US" sz="1200" dirty="0"/>
              <a:t>(Call&lt;</a:t>
            </a:r>
            <a:r>
              <a:rPr lang="en-US" sz="1200" dirty="0" err="1"/>
              <a:t>BangunanList</a:t>
            </a:r>
            <a:r>
              <a:rPr lang="en-US" sz="1200" dirty="0"/>
              <a:t>&gt; call, Response&lt;</a:t>
            </a:r>
            <a:r>
              <a:rPr lang="en-US" sz="1200" dirty="0" err="1"/>
              <a:t>BangunanList</a:t>
            </a:r>
            <a:r>
              <a:rPr lang="en-US" sz="1200" dirty="0"/>
              <a:t>&gt; response) {</a:t>
            </a:r>
          </a:p>
          <a:p>
            <a:r>
              <a:rPr lang="en-US" sz="1200" dirty="0"/>
              <a:t>                </a:t>
            </a:r>
            <a:r>
              <a:rPr lang="en-US" sz="1200" dirty="0" err="1"/>
              <a:t>bangunan</a:t>
            </a:r>
            <a:r>
              <a:rPr lang="en-US" sz="1200" dirty="0"/>
              <a:t> = </a:t>
            </a:r>
            <a:r>
              <a:rPr lang="en-US" sz="1200" dirty="0" err="1"/>
              <a:t>response.body</a:t>
            </a:r>
            <a:r>
              <a:rPr lang="en-US" sz="1200" dirty="0"/>
              <a:t>().</a:t>
            </a:r>
            <a:r>
              <a:rPr lang="en-US" sz="1200" dirty="0" err="1"/>
              <a:t>getSemuaBangunan</a:t>
            </a:r>
            <a:r>
              <a:rPr lang="en-US" sz="1200" dirty="0"/>
              <a:t>();</a:t>
            </a:r>
          </a:p>
          <a:p>
            <a:r>
              <a:rPr lang="en-US" sz="1200" dirty="0"/>
              <a:t>                </a:t>
            </a:r>
            <a:r>
              <a:rPr lang="en-US" sz="1200" dirty="0" err="1"/>
              <a:t>Log.d</a:t>
            </a:r>
            <a:r>
              <a:rPr lang="en-US" sz="1200" dirty="0"/>
              <a:t>("</a:t>
            </a:r>
            <a:r>
              <a:rPr lang="en-US" sz="1200" dirty="0" err="1"/>
              <a:t>getsemua</a:t>
            </a:r>
            <a:r>
              <a:rPr lang="en-US" sz="1200" dirty="0"/>
              <a:t>",</a:t>
            </a:r>
            <a:r>
              <a:rPr lang="en-US" sz="1200" dirty="0" err="1"/>
              <a:t>bangunan.toString</a:t>
            </a:r>
            <a:r>
              <a:rPr lang="en-US" sz="1200" dirty="0"/>
              <a:t>());</a:t>
            </a:r>
          </a:p>
          <a:p>
            <a:r>
              <a:rPr lang="en-US" sz="1200" dirty="0"/>
              <a:t>                for (int </a:t>
            </a:r>
            <a:r>
              <a:rPr lang="en-US" sz="1200" dirty="0" err="1"/>
              <a:t>i</a:t>
            </a:r>
            <a:r>
              <a:rPr lang="en-US" sz="1200" dirty="0"/>
              <a:t> = 0;i&lt; </a:t>
            </a:r>
            <a:r>
              <a:rPr lang="en-US" sz="1200" dirty="0" err="1"/>
              <a:t>bangunan.size</a:t>
            </a:r>
            <a:r>
              <a:rPr lang="en-US" sz="1200" dirty="0"/>
              <a:t>();</a:t>
            </a:r>
            <a:r>
              <a:rPr lang="en-US" sz="1200" dirty="0" err="1"/>
              <a:t>i</a:t>
            </a:r>
            <a:r>
              <a:rPr lang="en-US" sz="1200" dirty="0"/>
              <a:t>++){</a:t>
            </a:r>
          </a:p>
          <a:p>
            <a:r>
              <a:rPr lang="en-US" sz="1200" dirty="0"/>
              <a:t>                    </a:t>
            </a:r>
            <a:r>
              <a:rPr lang="en-US" sz="1200" dirty="0" err="1"/>
              <a:t>mLatlng</a:t>
            </a:r>
            <a:r>
              <a:rPr lang="en-US" sz="1200" dirty="0"/>
              <a:t> = new </a:t>
            </a:r>
            <a:r>
              <a:rPr lang="en-US" sz="1200" dirty="0" err="1"/>
              <a:t>LatLng</a:t>
            </a:r>
            <a:r>
              <a:rPr lang="en-US" sz="1200" dirty="0"/>
              <a:t>(</a:t>
            </a:r>
            <a:r>
              <a:rPr lang="en-US" sz="1200" dirty="0" err="1"/>
              <a:t>Double.parseDouble</a:t>
            </a:r>
            <a:r>
              <a:rPr lang="en-US" sz="1200" dirty="0"/>
              <a:t>(</a:t>
            </a:r>
            <a:r>
              <a:rPr lang="en-US" sz="1200" dirty="0" err="1"/>
              <a:t>bangunan.get</a:t>
            </a:r>
            <a:r>
              <a:rPr lang="en-US" sz="1200" dirty="0"/>
              <a:t>(</a:t>
            </a:r>
            <a:r>
              <a:rPr lang="en-US" sz="1200" dirty="0" err="1"/>
              <a:t>i</a:t>
            </a:r>
            <a:r>
              <a:rPr lang="en-US" sz="1200" dirty="0"/>
              <a:t>).</a:t>
            </a:r>
            <a:r>
              <a:rPr lang="en-US" sz="1200" dirty="0" err="1"/>
              <a:t>getLatitude</a:t>
            </a:r>
            <a:r>
              <a:rPr lang="en-US" sz="1200" dirty="0"/>
              <a:t>()),</a:t>
            </a:r>
          </a:p>
          <a:p>
            <a:r>
              <a:rPr lang="en-US" sz="1200" dirty="0"/>
              <a:t>                            </a:t>
            </a:r>
            <a:r>
              <a:rPr lang="en-US" sz="1200" dirty="0" err="1"/>
              <a:t>Double.parseDouble</a:t>
            </a:r>
            <a:r>
              <a:rPr lang="en-US" sz="1200" dirty="0"/>
              <a:t>(</a:t>
            </a:r>
            <a:r>
              <a:rPr lang="en-US" sz="1200" dirty="0" err="1"/>
              <a:t>bangunan.get</a:t>
            </a:r>
            <a:r>
              <a:rPr lang="en-US" sz="1200" dirty="0"/>
              <a:t>(</a:t>
            </a:r>
            <a:r>
              <a:rPr lang="en-US" sz="1200" dirty="0" err="1"/>
              <a:t>i</a:t>
            </a:r>
            <a:r>
              <a:rPr lang="en-US" sz="1200" dirty="0"/>
              <a:t>).</a:t>
            </a:r>
            <a:r>
              <a:rPr lang="en-US" sz="1200" dirty="0" err="1"/>
              <a:t>getLongitude</a:t>
            </a:r>
            <a:r>
              <a:rPr lang="en-US" sz="1200" dirty="0"/>
              <a:t>()));</a:t>
            </a:r>
          </a:p>
          <a:p>
            <a:r>
              <a:rPr lang="en-US" sz="1200" dirty="0"/>
              <a:t>                    Marker </a:t>
            </a:r>
            <a:r>
              <a:rPr lang="en-US" sz="1200" dirty="0" err="1"/>
              <a:t>marker</a:t>
            </a:r>
            <a:r>
              <a:rPr lang="en-US" sz="1200" dirty="0"/>
              <a:t> = </a:t>
            </a:r>
            <a:r>
              <a:rPr lang="en-US" sz="1200" dirty="0" err="1"/>
              <a:t>mMap.addMarker</a:t>
            </a:r>
            <a:r>
              <a:rPr lang="en-US" sz="1200" dirty="0"/>
              <a:t>(new </a:t>
            </a:r>
            <a:r>
              <a:rPr lang="en-US" sz="1200" dirty="0" err="1"/>
              <a:t>MarkerOptions</a:t>
            </a:r>
            <a:r>
              <a:rPr lang="en-US" sz="1200" dirty="0"/>
              <a:t>()</a:t>
            </a:r>
          </a:p>
          <a:p>
            <a:r>
              <a:rPr lang="en-US" sz="1200" dirty="0"/>
              <a:t>                            .position(</a:t>
            </a:r>
            <a:r>
              <a:rPr lang="en-US" sz="1200" dirty="0" err="1"/>
              <a:t>mLatlng</a:t>
            </a:r>
            <a:r>
              <a:rPr lang="en-US" sz="1200" dirty="0"/>
              <a:t>)</a:t>
            </a:r>
          </a:p>
          <a:p>
            <a:r>
              <a:rPr lang="en-US" sz="1200" dirty="0"/>
              <a:t>                            .title(</a:t>
            </a:r>
            <a:r>
              <a:rPr lang="en-US" sz="1200" dirty="0" err="1"/>
              <a:t>bangunan.get</a:t>
            </a:r>
            <a:r>
              <a:rPr lang="en-US" sz="1200" dirty="0"/>
              <a:t>(</a:t>
            </a:r>
            <a:r>
              <a:rPr lang="en-US" sz="1200" dirty="0" err="1"/>
              <a:t>i</a:t>
            </a:r>
            <a:r>
              <a:rPr lang="en-US" sz="1200" dirty="0"/>
              <a:t>).</a:t>
            </a:r>
            <a:r>
              <a:rPr lang="en-US" sz="1200" dirty="0" err="1"/>
              <a:t>getNama_bangunan</a:t>
            </a:r>
            <a:r>
              <a:rPr lang="en-US" sz="1200" dirty="0"/>
              <a:t>())</a:t>
            </a:r>
          </a:p>
          <a:p>
            <a:r>
              <a:rPr lang="en-US" sz="1200" dirty="0"/>
              <a:t>                            .snippet("</a:t>
            </a:r>
            <a:r>
              <a:rPr lang="en-US" sz="1200" dirty="0" err="1"/>
              <a:t>Cek</a:t>
            </a:r>
            <a:r>
              <a:rPr lang="en-US" sz="1200" dirty="0"/>
              <a:t> Data Gedung"));</a:t>
            </a:r>
          </a:p>
          <a:p>
            <a:r>
              <a:rPr lang="en-US" sz="1200" dirty="0"/>
              <a:t>                    </a:t>
            </a:r>
            <a:r>
              <a:rPr lang="en-US" sz="1200" dirty="0" err="1"/>
              <a:t>detailMarker.put</a:t>
            </a:r>
            <a:r>
              <a:rPr lang="en-US" sz="1200" dirty="0"/>
              <a:t>(</a:t>
            </a:r>
            <a:r>
              <a:rPr lang="en-US" sz="1200" dirty="0" err="1"/>
              <a:t>marker,bangunan.get</a:t>
            </a:r>
            <a:r>
              <a:rPr lang="en-US" sz="1200" dirty="0"/>
              <a:t>(</a:t>
            </a:r>
            <a:r>
              <a:rPr lang="en-US" sz="1200" dirty="0" err="1"/>
              <a:t>i</a:t>
            </a:r>
            <a:r>
              <a:rPr lang="en-US" sz="1200" dirty="0"/>
              <a:t>));</a:t>
            </a:r>
          </a:p>
          <a:p>
            <a:r>
              <a:rPr lang="en-US" sz="1200" dirty="0"/>
              <a:t>                }</a:t>
            </a:r>
          </a:p>
          <a:p>
            <a:r>
              <a:rPr lang="en-US" sz="1200" dirty="0"/>
              <a:t>                </a:t>
            </a:r>
            <a:r>
              <a:rPr lang="en-US" sz="1200" dirty="0" err="1"/>
              <a:t>showToast</a:t>
            </a:r>
            <a:r>
              <a:rPr lang="en-US" sz="1200" dirty="0"/>
              <a:t>("</a:t>
            </a:r>
            <a:r>
              <a:rPr lang="en-US" sz="1200" dirty="0" err="1"/>
              <a:t>Mendapatkan</a:t>
            </a:r>
            <a:r>
              <a:rPr lang="en-US" sz="1200" dirty="0"/>
              <a:t> </a:t>
            </a:r>
            <a:r>
              <a:rPr lang="en-US" sz="1200" dirty="0" err="1"/>
              <a:t>Posisi</a:t>
            </a:r>
            <a:r>
              <a:rPr lang="en-US" sz="1200" dirty="0"/>
              <a:t> Gedung");</a:t>
            </a:r>
          </a:p>
          <a:p>
            <a:endParaRPr lang="en-US" sz="1200" dirty="0"/>
          </a:p>
          <a:p>
            <a:r>
              <a:rPr lang="en-US" sz="1200" dirty="0"/>
              <a:t>            }</a:t>
            </a:r>
          </a:p>
        </p:txBody>
      </p:sp>
    </p:spTree>
    <p:extLst>
      <p:ext uri="{BB962C8B-B14F-4D97-AF65-F5344CB8AC3E}">
        <p14:creationId xmlns:p14="http://schemas.microsoft.com/office/powerpoint/2010/main" val="1297927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FD92E-5AED-4C12-BBFB-DF06266D4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r>
              <a:rPr lang="en-US" dirty="0"/>
              <a:t> </a:t>
            </a:r>
            <a:r>
              <a:rPr lang="en-US" dirty="0" err="1"/>
              <a:t>Masalah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CE8325-6E72-486F-A52A-CF9620EB0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199"/>
            <a:ext cx="9144000" cy="5182367"/>
          </a:xfrm>
        </p:spPr>
      </p:pic>
    </p:spTree>
    <p:extLst>
      <p:ext uri="{BB962C8B-B14F-4D97-AF65-F5344CB8AC3E}">
        <p14:creationId xmlns:p14="http://schemas.microsoft.com/office/powerpoint/2010/main" val="2443798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B8A9A-AD49-4C69-89DA-B8520C9CA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347A013-002F-4BD4-AFCD-804DA6685A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0" y="990599"/>
            <a:ext cx="2743200" cy="487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1D3320-22B7-48C9-89AF-E6F2020E8FC6}"/>
              </a:ext>
            </a:extLst>
          </p:cNvPr>
          <p:cNvSpPr txBox="1"/>
          <p:nvPr/>
        </p:nvSpPr>
        <p:spPr>
          <a:xfrm>
            <a:off x="3810000" y="986245"/>
            <a:ext cx="5181600" cy="500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private void </a:t>
            </a:r>
            <a:r>
              <a:rPr lang="en-US" sz="1100" dirty="0" err="1"/>
              <a:t>getData</a:t>
            </a:r>
            <a:r>
              <a:rPr lang="en-US" sz="1100" dirty="0"/>
              <a:t>() {</a:t>
            </a:r>
          </a:p>
          <a:p>
            <a:r>
              <a:rPr lang="en-US" sz="1100" dirty="0"/>
              <a:t>        </a:t>
            </a:r>
            <a:r>
              <a:rPr lang="en-US" sz="1100" dirty="0" err="1"/>
              <a:t>mRegProgres</a:t>
            </a:r>
            <a:r>
              <a:rPr lang="en-US" sz="1100" dirty="0"/>
              <a:t> = new </a:t>
            </a:r>
            <a:r>
              <a:rPr lang="en-US" sz="1100" dirty="0" err="1"/>
              <a:t>ProgressDialog</a:t>
            </a:r>
            <a:r>
              <a:rPr lang="en-US" sz="1100" dirty="0"/>
              <a:t>(</a:t>
            </a:r>
            <a:r>
              <a:rPr lang="en-US" sz="1100" dirty="0" err="1"/>
              <a:t>mContext</a:t>
            </a:r>
            <a:r>
              <a:rPr lang="en-US" sz="1100" dirty="0"/>
              <a:t>);</a:t>
            </a:r>
          </a:p>
          <a:p>
            <a:r>
              <a:rPr lang="en-US" sz="1100" dirty="0"/>
              <a:t>        </a:t>
            </a:r>
            <a:r>
              <a:rPr lang="en-US" sz="1100" dirty="0" err="1"/>
              <a:t>mRegProgres.setTitle</a:t>
            </a:r>
            <a:r>
              <a:rPr lang="en-US" sz="1100" dirty="0"/>
              <a:t>("Getting Data");</a:t>
            </a:r>
          </a:p>
          <a:p>
            <a:r>
              <a:rPr lang="en-US" sz="1100" dirty="0"/>
              <a:t>        </a:t>
            </a:r>
            <a:r>
              <a:rPr lang="en-US" sz="1100" dirty="0" err="1"/>
              <a:t>mRegProgres.setMessage</a:t>
            </a:r>
            <a:r>
              <a:rPr lang="en-US" sz="1100" dirty="0"/>
              <a:t>("Please Wait...");</a:t>
            </a:r>
          </a:p>
          <a:p>
            <a:r>
              <a:rPr lang="en-US" sz="1100" dirty="0"/>
              <a:t>        </a:t>
            </a:r>
            <a:r>
              <a:rPr lang="en-US" sz="1100" dirty="0" err="1"/>
              <a:t>mRegProgres.setCanceledOnTouchOutside</a:t>
            </a:r>
            <a:r>
              <a:rPr lang="en-US" sz="1100" dirty="0"/>
              <a:t>(false);</a:t>
            </a:r>
          </a:p>
          <a:p>
            <a:r>
              <a:rPr lang="en-US" sz="1100" dirty="0"/>
              <a:t>        </a:t>
            </a:r>
            <a:r>
              <a:rPr lang="en-US" sz="1100" dirty="0" err="1"/>
              <a:t>mRegProgres.show</a:t>
            </a:r>
            <a:r>
              <a:rPr lang="en-US" sz="1100" dirty="0"/>
              <a:t>();</a:t>
            </a:r>
          </a:p>
          <a:p>
            <a:r>
              <a:rPr lang="en-US" sz="1100" dirty="0"/>
              <a:t>        </a:t>
            </a:r>
            <a:r>
              <a:rPr lang="en-US" sz="1100" dirty="0" err="1"/>
              <a:t>APIInterface</a:t>
            </a:r>
            <a:r>
              <a:rPr lang="en-US" sz="1100" dirty="0"/>
              <a:t> </a:t>
            </a:r>
            <a:r>
              <a:rPr lang="en-US" sz="1100" dirty="0" err="1"/>
              <a:t>apiInterface</a:t>
            </a:r>
            <a:r>
              <a:rPr lang="en-US" sz="1100" dirty="0"/>
              <a:t> = </a:t>
            </a:r>
            <a:r>
              <a:rPr lang="en-US" sz="1100" dirty="0" err="1"/>
              <a:t>APIClient.getClientAuthorize</a:t>
            </a:r>
            <a:r>
              <a:rPr lang="en-US" sz="1100" dirty="0"/>
              <a:t>().create(</a:t>
            </a:r>
            <a:r>
              <a:rPr lang="en-US" sz="1100" dirty="0" err="1"/>
              <a:t>APIInterface.class</a:t>
            </a:r>
            <a:r>
              <a:rPr lang="en-US" sz="1100" dirty="0"/>
              <a:t>);</a:t>
            </a:r>
          </a:p>
          <a:p>
            <a:r>
              <a:rPr lang="en-US" sz="1100" dirty="0"/>
              <a:t>        Call&lt;</a:t>
            </a:r>
            <a:r>
              <a:rPr lang="en-US" sz="1100" dirty="0" err="1"/>
              <a:t>BangunanList</a:t>
            </a:r>
            <a:r>
              <a:rPr lang="en-US" sz="1100" dirty="0"/>
              <a:t>&gt; call = </a:t>
            </a:r>
            <a:r>
              <a:rPr lang="en-US" sz="1100" dirty="0" err="1"/>
              <a:t>apiInterface.getBangunanSurveyor</a:t>
            </a:r>
            <a:r>
              <a:rPr lang="en-US" sz="1100" dirty="0"/>
              <a:t>(</a:t>
            </a:r>
            <a:r>
              <a:rPr lang="en-US" sz="1100" dirty="0" err="1"/>
              <a:t>userSession.getUserToken</a:t>
            </a:r>
            <a:r>
              <a:rPr lang="en-US" sz="1100" dirty="0"/>
              <a:t>(),</a:t>
            </a:r>
          </a:p>
          <a:p>
            <a:r>
              <a:rPr lang="en-US" sz="1100" dirty="0"/>
              <a:t>                </a:t>
            </a:r>
            <a:r>
              <a:rPr lang="en-US" sz="1100" dirty="0" err="1"/>
              <a:t>userSession.getIdUser</a:t>
            </a:r>
            <a:r>
              <a:rPr lang="en-US" sz="1100" dirty="0"/>
              <a:t>(), </a:t>
            </a:r>
            <a:r>
              <a:rPr lang="en-US" sz="1100" dirty="0" err="1"/>
              <a:t>userSession.getUserId</a:t>
            </a:r>
            <a:r>
              <a:rPr lang="en-US" sz="1100" dirty="0"/>
              <a:t>());</a:t>
            </a:r>
          </a:p>
          <a:p>
            <a:r>
              <a:rPr lang="en-US" sz="1100" dirty="0"/>
              <a:t>        </a:t>
            </a:r>
            <a:r>
              <a:rPr lang="en-US" sz="1100" dirty="0" err="1"/>
              <a:t>call.enqueue</a:t>
            </a:r>
            <a:r>
              <a:rPr lang="en-US" sz="1100" dirty="0"/>
              <a:t>(new Callback&lt;</a:t>
            </a:r>
            <a:r>
              <a:rPr lang="en-US" sz="1100" dirty="0" err="1"/>
              <a:t>BangunanList</a:t>
            </a:r>
            <a:r>
              <a:rPr lang="en-US" sz="1100" dirty="0"/>
              <a:t>&gt;() {</a:t>
            </a:r>
          </a:p>
          <a:p>
            <a:r>
              <a:rPr lang="en-US" sz="1100" dirty="0"/>
              <a:t>            @Override</a:t>
            </a:r>
          </a:p>
          <a:p>
            <a:r>
              <a:rPr lang="en-US" sz="1100" dirty="0"/>
              <a:t>            public void </a:t>
            </a:r>
            <a:r>
              <a:rPr lang="en-US" sz="1100" dirty="0" err="1"/>
              <a:t>onResponse</a:t>
            </a:r>
            <a:r>
              <a:rPr lang="en-US" sz="1100" dirty="0"/>
              <a:t>(Call&lt;</a:t>
            </a:r>
            <a:r>
              <a:rPr lang="en-US" sz="1100" dirty="0" err="1"/>
              <a:t>BangunanList</a:t>
            </a:r>
            <a:r>
              <a:rPr lang="en-US" sz="1100" dirty="0"/>
              <a:t>&gt; call, Response&lt;</a:t>
            </a:r>
            <a:r>
              <a:rPr lang="en-US" sz="1100" dirty="0" err="1"/>
              <a:t>BangunanList</a:t>
            </a:r>
            <a:r>
              <a:rPr lang="en-US" sz="1100" dirty="0"/>
              <a:t>&gt; response) {</a:t>
            </a:r>
          </a:p>
          <a:p>
            <a:r>
              <a:rPr lang="en-US" sz="1100" dirty="0"/>
              <a:t>                </a:t>
            </a:r>
            <a:r>
              <a:rPr lang="en-US" sz="1100" dirty="0" err="1"/>
              <a:t>mRegProgres.dismiss</a:t>
            </a:r>
            <a:r>
              <a:rPr lang="en-US" sz="1100" dirty="0"/>
              <a:t>();</a:t>
            </a:r>
          </a:p>
          <a:p>
            <a:r>
              <a:rPr lang="en-US" sz="1100" dirty="0"/>
              <a:t>                </a:t>
            </a:r>
            <a:r>
              <a:rPr lang="en-US" sz="1100" dirty="0" err="1"/>
              <a:t>bangunan.addAll</a:t>
            </a:r>
            <a:r>
              <a:rPr lang="en-US" sz="1100" dirty="0"/>
              <a:t>(</a:t>
            </a:r>
            <a:r>
              <a:rPr lang="en-US" sz="1100" dirty="0" err="1"/>
              <a:t>response.body</a:t>
            </a:r>
            <a:r>
              <a:rPr lang="en-US" sz="1100" dirty="0"/>
              <a:t>().</a:t>
            </a:r>
            <a:r>
              <a:rPr lang="en-US" sz="1100" dirty="0" err="1"/>
              <a:t>getSemuaBangunan</a:t>
            </a:r>
            <a:r>
              <a:rPr lang="en-US" sz="1100" dirty="0"/>
              <a:t>());</a:t>
            </a:r>
          </a:p>
          <a:p>
            <a:r>
              <a:rPr lang="en-US" sz="1100" dirty="0"/>
              <a:t>}</a:t>
            </a:r>
          </a:p>
          <a:p>
            <a:endParaRPr lang="en-US" sz="1100" dirty="0"/>
          </a:p>
          <a:p>
            <a:r>
              <a:rPr lang="en-US" sz="1100" dirty="0"/>
              <a:t>            }</a:t>
            </a:r>
          </a:p>
          <a:p>
            <a:endParaRPr lang="en-US" sz="1100" dirty="0"/>
          </a:p>
          <a:p>
            <a:r>
              <a:rPr lang="en-US" sz="1100" dirty="0"/>
              <a:t>            @Override</a:t>
            </a:r>
          </a:p>
          <a:p>
            <a:r>
              <a:rPr lang="en-US" sz="1100" dirty="0"/>
              <a:t>            public void </a:t>
            </a:r>
            <a:r>
              <a:rPr lang="en-US" sz="1100" dirty="0" err="1"/>
              <a:t>onFailure</a:t>
            </a:r>
            <a:r>
              <a:rPr lang="en-US" sz="1100" dirty="0"/>
              <a:t>(Call&lt;</a:t>
            </a:r>
            <a:r>
              <a:rPr lang="en-US" sz="1100" dirty="0" err="1"/>
              <a:t>BangunanList</a:t>
            </a:r>
            <a:r>
              <a:rPr lang="en-US" sz="1100" dirty="0"/>
              <a:t>&gt; call, Throwable t) {</a:t>
            </a:r>
          </a:p>
          <a:p>
            <a:r>
              <a:rPr lang="en-US" sz="1100" dirty="0"/>
              <a:t>                </a:t>
            </a:r>
            <a:r>
              <a:rPr lang="en-US" sz="1100" dirty="0" err="1"/>
              <a:t>mRegProgres.dismiss</a:t>
            </a:r>
            <a:r>
              <a:rPr lang="en-US" sz="1100" dirty="0"/>
              <a:t>();</a:t>
            </a:r>
          </a:p>
          <a:p>
            <a:r>
              <a:rPr lang="en-US" sz="1100" dirty="0"/>
              <a:t>                </a:t>
            </a:r>
            <a:r>
              <a:rPr lang="en-US" sz="1100" dirty="0" err="1"/>
              <a:t>Log.e</a:t>
            </a:r>
            <a:r>
              <a:rPr lang="en-US" sz="1100" dirty="0"/>
              <a:t>(TAG, "</a:t>
            </a:r>
            <a:r>
              <a:rPr lang="en-US" sz="1100" dirty="0" err="1"/>
              <a:t>onFailure</a:t>
            </a:r>
            <a:r>
              <a:rPr lang="en-US" sz="1100" dirty="0"/>
              <a:t>: " + </a:t>
            </a:r>
            <a:r>
              <a:rPr lang="en-US" sz="1100" dirty="0" err="1"/>
              <a:t>t.toString</a:t>
            </a:r>
            <a:r>
              <a:rPr lang="en-US" sz="1100" dirty="0"/>
              <a:t>() );</a:t>
            </a:r>
          </a:p>
          <a:p>
            <a:r>
              <a:rPr lang="en-US" sz="1100" dirty="0"/>
              <a:t>            }</a:t>
            </a:r>
          </a:p>
          <a:p>
            <a:r>
              <a:rPr lang="en-US" sz="1100" dirty="0"/>
              <a:t>        });</a:t>
            </a:r>
          </a:p>
          <a:p>
            <a:endParaRPr lang="en-US" sz="1100" dirty="0"/>
          </a:p>
          <a:p>
            <a:r>
              <a:rPr lang="en-US" sz="1100" dirty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41368029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F90D9-171C-4EC8-8EAE-42122E032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C6DE4A-ACF8-48E2-A859-5844634B6F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85157"/>
            <a:ext cx="2749323" cy="48876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551EB5-2E3F-4BD2-B892-9D117F896809}"/>
              </a:ext>
            </a:extLst>
          </p:cNvPr>
          <p:cNvSpPr txBox="1"/>
          <p:nvPr/>
        </p:nvSpPr>
        <p:spPr>
          <a:xfrm>
            <a:off x="3276600" y="1097592"/>
            <a:ext cx="5480277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 Button </a:t>
            </a:r>
            <a:r>
              <a:rPr lang="en-US" sz="1100" dirty="0" err="1"/>
              <a:t>gpsGetPosisi</a:t>
            </a:r>
            <a:r>
              <a:rPr lang="en-US" sz="1100" dirty="0"/>
              <a:t> = (Button) </a:t>
            </a:r>
            <a:r>
              <a:rPr lang="en-US" sz="1100" dirty="0" err="1"/>
              <a:t>findViewById</a:t>
            </a:r>
            <a:r>
              <a:rPr lang="en-US" sz="1100" dirty="0"/>
              <a:t>(</a:t>
            </a:r>
            <a:r>
              <a:rPr lang="en-US" sz="1100" dirty="0" err="1"/>
              <a:t>R.id.getPosisi</a:t>
            </a:r>
            <a:r>
              <a:rPr lang="en-US" sz="1100" dirty="0"/>
              <a:t>);</a:t>
            </a:r>
          </a:p>
          <a:p>
            <a:r>
              <a:rPr lang="en-US" sz="1100" dirty="0"/>
              <a:t>            </a:t>
            </a:r>
            <a:r>
              <a:rPr lang="en-US" sz="1100" dirty="0" err="1"/>
              <a:t>gpsGetPosisi.setOnClickListener</a:t>
            </a:r>
            <a:r>
              <a:rPr lang="en-US" sz="1100" dirty="0"/>
              <a:t>(new </a:t>
            </a:r>
            <a:r>
              <a:rPr lang="en-US" sz="1100" dirty="0" err="1"/>
              <a:t>View.OnClickListener</a:t>
            </a:r>
            <a:r>
              <a:rPr lang="en-US" sz="1100" dirty="0"/>
              <a:t>() {</a:t>
            </a:r>
          </a:p>
          <a:p>
            <a:r>
              <a:rPr lang="en-US" sz="1100" dirty="0"/>
              <a:t>                @Override</a:t>
            </a:r>
          </a:p>
          <a:p>
            <a:r>
              <a:rPr lang="en-US" sz="1100" dirty="0"/>
              <a:t>                public void </a:t>
            </a:r>
            <a:r>
              <a:rPr lang="en-US" sz="1100" dirty="0" err="1"/>
              <a:t>onClick</a:t>
            </a:r>
            <a:r>
              <a:rPr lang="en-US" sz="1100" dirty="0"/>
              <a:t>(View v) {</a:t>
            </a:r>
          </a:p>
          <a:p>
            <a:endParaRPr lang="en-US" sz="1100" dirty="0"/>
          </a:p>
          <a:p>
            <a:r>
              <a:rPr lang="en-US" sz="1100" dirty="0"/>
              <a:t>                    </a:t>
            </a:r>
            <a:r>
              <a:rPr lang="en-US" sz="1100" dirty="0" err="1"/>
              <a:t>locationManager</a:t>
            </a:r>
            <a:r>
              <a:rPr lang="en-US" sz="1100" dirty="0"/>
              <a:t> = (</a:t>
            </a:r>
            <a:r>
              <a:rPr lang="en-US" sz="1100" dirty="0" err="1"/>
              <a:t>LocationManager</a:t>
            </a:r>
            <a:r>
              <a:rPr lang="en-US" sz="1100" dirty="0"/>
              <a:t>) </a:t>
            </a:r>
            <a:r>
              <a:rPr lang="en-US" sz="1100" dirty="0" err="1"/>
              <a:t>getSystemService</a:t>
            </a:r>
            <a:r>
              <a:rPr lang="en-US" sz="1100" dirty="0"/>
              <a:t>(</a:t>
            </a:r>
            <a:r>
              <a:rPr lang="en-US" sz="1100" dirty="0" err="1"/>
              <a:t>Context.LOCATION_SERVICE</a:t>
            </a:r>
            <a:r>
              <a:rPr lang="en-US" sz="1100" dirty="0"/>
              <a:t>);</a:t>
            </a:r>
          </a:p>
          <a:p>
            <a:r>
              <a:rPr lang="en-US" sz="1100" dirty="0"/>
              <a:t>                    if (!</a:t>
            </a:r>
            <a:r>
              <a:rPr lang="en-US" sz="1100" dirty="0" err="1"/>
              <a:t>locationManager.isProviderEnabled</a:t>
            </a:r>
            <a:r>
              <a:rPr lang="en-US" sz="1100" dirty="0"/>
              <a:t>(</a:t>
            </a:r>
            <a:r>
              <a:rPr lang="en-US" sz="1100" dirty="0" err="1"/>
              <a:t>LocationManager.GPS_PROVIDER</a:t>
            </a:r>
            <a:r>
              <a:rPr lang="en-US" sz="1100" dirty="0"/>
              <a:t>)) {</a:t>
            </a:r>
          </a:p>
          <a:p>
            <a:r>
              <a:rPr lang="en-US" sz="1100" dirty="0"/>
              <a:t>                        </a:t>
            </a:r>
            <a:r>
              <a:rPr lang="en-US" sz="1100" dirty="0" err="1"/>
              <a:t>buildAlertMessageNoGPS</a:t>
            </a:r>
            <a:r>
              <a:rPr lang="en-US" sz="1100" dirty="0"/>
              <a:t>();</a:t>
            </a:r>
          </a:p>
          <a:p>
            <a:r>
              <a:rPr lang="en-US" sz="1100" dirty="0"/>
              <a:t>                    } else if (</a:t>
            </a:r>
            <a:r>
              <a:rPr lang="en-US" sz="1100" dirty="0" err="1"/>
              <a:t>locationManager.isProviderEnabled</a:t>
            </a:r>
            <a:r>
              <a:rPr lang="en-US" sz="1100" dirty="0"/>
              <a:t>(</a:t>
            </a:r>
            <a:r>
              <a:rPr lang="en-US" sz="1100" dirty="0" err="1"/>
              <a:t>LocationManager.GPS_PROVIDER</a:t>
            </a:r>
            <a:r>
              <a:rPr lang="en-US" sz="1100" dirty="0"/>
              <a:t>)) {</a:t>
            </a:r>
          </a:p>
          <a:p>
            <a:r>
              <a:rPr lang="en-US" sz="1100" dirty="0"/>
              <a:t>                        </a:t>
            </a:r>
            <a:r>
              <a:rPr lang="en-US" sz="1100" dirty="0" err="1"/>
              <a:t>getLocation</a:t>
            </a:r>
            <a:r>
              <a:rPr lang="en-US" sz="1100" dirty="0"/>
              <a:t>();</a:t>
            </a:r>
          </a:p>
          <a:p>
            <a:r>
              <a:rPr lang="en-US" sz="1100" dirty="0"/>
              <a:t>                        if (</a:t>
            </a:r>
            <a:r>
              <a:rPr lang="en-US" sz="1100" dirty="0" err="1"/>
              <a:t>ActivityCompat.checkSelfPermission</a:t>
            </a:r>
            <a:r>
              <a:rPr lang="en-US" sz="1100" dirty="0"/>
              <a:t>(</a:t>
            </a:r>
            <a:r>
              <a:rPr lang="en-US" sz="1100" dirty="0" err="1"/>
              <a:t>Spinner_fungsi.this</a:t>
            </a:r>
            <a:r>
              <a:rPr lang="en-US" sz="1100" dirty="0"/>
              <a:t>, </a:t>
            </a:r>
            <a:r>
              <a:rPr lang="en-US" sz="1100" dirty="0" err="1"/>
              <a:t>Manifest.permission.ACCESS_FINE_LOCATION</a:t>
            </a:r>
            <a:r>
              <a:rPr lang="en-US" sz="1100" dirty="0"/>
              <a:t>) != </a:t>
            </a:r>
            <a:r>
              <a:rPr lang="en-US" sz="1100" dirty="0" err="1"/>
              <a:t>PackageManager.PERMISSION_GRANTED</a:t>
            </a:r>
            <a:r>
              <a:rPr lang="en-US" sz="1100" dirty="0"/>
              <a:t> &amp;&amp; </a:t>
            </a:r>
            <a:r>
              <a:rPr lang="en-US" sz="1100" dirty="0" err="1"/>
              <a:t>ActivityCompat.checkSelfPermission</a:t>
            </a:r>
            <a:r>
              <a:rPr lang="en-US" sz="1100" dirty="0"/>
              <a:t>(</a:t>
            </a:r>
            <a:r>
              <a:rPr lang="en-US" sz="1100" dirty="0" err="1"/>
              <a:t>Spinner_fungsi.this</a:t>
            </a:r>
            <a:endParaRPr lang="en-US" sz="1100" dirty="0"/>
          </a:p>
          <a:p>
            <a:r>
              <a:rPr lang="en-US" sz="1100" dirty="0"/>
              <a:t>                                , </a:t>
            </a:r>
            <a:r>
              <a:rPr lang="en-US" sz="1100" dirty="0" err="1"/>
              <a:t>Manifest.permission.ACCESS_COARSE_LOCATION</a:t>
            </a:r>
            <a:r>
              <a:rPr lang="en-US" sz="1100" dirty="0"/>
              <a:t>) != </a:t>
            </a:r>
            <a:r>
              <a:rPr lang="en-US" sz="1100" dirty="0" err="1"/>
              <a:t>PackageManager.PERMISSION_GRANTED</a:t>
            </a:r>
            <a:r>
              <a:rPr lang="en-US" sz="1100" dirty="0"/>
              <a:t>) {</a:t>
            </a:r>
          </a:p>
          <a:p>
            <a:r>
              <a:rPr lang="en-US" sz="1100" dirty="0"/>
              <a:t>return;</a:t>
            </a:r>
          </a:p>
          <a:p>
            <a:r>
              <a:rPr lang="en-US" sz="1100" dirty="0"/>
              <a:t>                        }</a:t>
            </a:r>
          </a:p>
          <a:p>
            <a:r>
              <a:rPr lang="en-US" sz="1100" dirty="0"/>
              <a:t>                        </a:t>
            </a:r>
            <a:r>
              <a:rPr lang="en-US" sz="1100" dirty="0" err="1"/>
              <a:t>mMap.setMyLocationEnabled</a:t>
            </a:r>
            <a:r>
              <a:rPr lang="en-US" sz="1100" dirty="0"/>
              <a:t>(true);</a:t>
            </a:r>
          </a:p>
          <a:p>
            <a:r>
              <a:rPr lang="en-US" sz="1100" dirty="0"/>
              <a:t>                    }</a:t>
            </a:r>
          </a:p>
          <a:p>
            <a:endParaRPr lang="en-US" sz="1100" dirty="0"/>
          </a:p>
          <a:p>
            <a:endParaRPr lang="en-US" sz="1100" dirty="0"/>
          </a:p>
          <a:p>
            <a:r>
              <a:rPr lang="en-US" sz="1100" dirty="0"/>
              <a:t>                }</a:t>
            </a:r>
          </a:p>
          <a:p>
            <a:r>
              <a:rPr lang="en-US" sz="1100" dirty="0"/>
              <a:t>            });</a:t>
            </a:r>
          </a:p>
        </p:txBody>
      </p:sp>
    </p:spTree>
    <p:extLst>
      <p:ext uri="{BB962C8B-B14F-4D97-AF65-F5344CB8AC3E}">
        <p14:creationId xmlns:p14="http://schemas.microsoft.com/office/powerpoint/2010/main" val="34916882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Tahap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Pembuatan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0BF464-D6DF-42BA-9662-B888B566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04B90F-D4B5-46D8-B55E-230F675ABF7B}"/>
              </a:ext>
            </a:extLst>
          </p:cNvPr>
          <p:cNvGrpSpPr/>
          <p:nvPr/>
        </p:nvGrpSpPr>
        <p:grpSpPr>
          <a:xfrm>
            <a:off x="735268" y="3009900"/>
            <a:ext cx="7673463" cy="838200"/>
            <a:chOff x="0" y="0"/>
            <a:chExt cx="4745078" cy="451677"/>
          </a:xfrm>
        </p:grpSpPr>
        <p:sp>
          <p:nvSpPr>
            <p:cNvPr id="7" name="Text Box 9">
              <a:extLst>
                <a:ext uri="{FF2B5EF4-FFF2-40B4-BE49-F238E27FC236}">
                  <a16:creationId xmlns:a16="http://schemas.microsoft.com/office/drawing/2014/main" id="{DC9ADFE0-225C-4D5B-9443-D0B0F4993EE2}"/>
                </a:ext>
              </a:extLst>
            </p:cNvPr>
            <p:cNvSpPr txBox="1"/>
            <p:nvPr/>
          </p:nvSpPr>
          <p:spPr>
            <a:xfrm>
              <a:off x="0" y="9507"/>
              <a:ext cx="861693" cy="438150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0"/>
                </a:spcAft>
              </a:pP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Perencanaan</a:t>
              </a:r>
              <a:endPara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aplikasi</a:t>
              </a:r>
              <a:endPara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 Box 10">
              <a:extLst>
                <a:ext uri="{FF2B5EF4-FFF2-40B4-BE49-F238E27FC236}">
                  <a16:creationId xmlns:a16="http://schemas.microsoft.com/office/drawing/2014/main" id="{E28A8C81-605A-4936-A851-C88E867D83F8}"/>
                </a:ext>
              </a:extLst>
            </p:cNvPr>
            <p:cNvSpPr txBox="1"/>
            <p:nvPr/>
          </p:nvSpPr>
          <p:spPr>
            <a:xfrm>
              <a:off x="1009552" y="0"/>
              <a:ext cx="742324" cy="447675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0"/>
                </a:spcAft>
              </a:pP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Analisis</a:t>
              </a:r>
              <a:endPara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Kebutuhan</a:t>
              </a:r>
              <a:endPara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 Box 29">
              <a:extLst>
                <a:ext uri="{FF2B5EF4-FFF2-40B4-BE49-F238E27FC236}">
                  <a16:creationId xmlns:a16="http://schemas.microsoft.com/office/drawing/2014/main" id="{84C615C3-46E7-490E-86A4-1E78F8DFFFFF}"/>
                </a:ext>
              </a:extLst>
            </p:cNvPr>
            <p:cNvSpPr txBox="1"/>
            <p:nvPr/>
          </p:nvSpPr>
          <p:spPr>
            <a:xfrm>
              <a:off x="1884790" y="9525"/>
              <a:ext cx="859535" cy="438150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0"/>
                </a:spcAft>
              </a:pP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Perancangan</a:t>
              </a:r>
              <a:endPara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aplikasi</a:t>
              </a:r>
              <a:endPara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 Box 30">
              <a:extLst>
                <a:ext uri="{FF2B5EF4-FFF2-40B4-BE49-F238E27FC236}">
                  <a16:creationId xmlns:a16="http://schemas.microsoft.com/office/drawing/2014/main" id="{38715DC6-FB34-45E2-AABF-23455680793E}"/>
                </a:ext>
              </a:extLst>
            </p:cNvPr>
            <p:cNvSpPr txBox="1"/>
            <p:nvPr/>
          </p:nvSpPr>
          <p:spPr>
            <a:xfrm>
              <a:off x="2904491" y="4002"/>
              <a:ext cx="798094" cy="447675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0"/>
                </a:spcAft>
              </a:pP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Pembuatan</a:t>
              </a:r>
              <a:endPara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aplikasi</a:t>
              </a:r>
              <a:endPara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 Box 31">
              <a:extLst>
                <a:ext uri="{FF2B5EF4-FFF2-40B4-BE49-F238E27FC236}">
                  <a16:creationId xmlns:a16="http://schemas.microsoft.com/office/drawing/2014/main" id="{3E19E526-4791-47BA-8117-D25D3B5F3F89}"/>
                </a:ext>
              </a:extLst>
            </p:cNvPr>
            <p:cNvSpPr txBox="1"/>
            <p:nvPr/>
          </p:nvSpPr>
          <p:spPr>
            <a:xfrm>
              <a:off x="3868778" y="3998"/>
              <a:ext cx="876300" cy="447675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0"/>
                </a:spcAft>
              </a:pP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Uji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coba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dan</a:t>
              </a:r>
              <a:endPara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107000"/>
                </a:lnSpc>
                <a:spcAft>
                  <a:spcPts val="0"/>
                </a:spcAft>
              </a:pP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Implementasi</a:t>
              </a:r>
              <a:endPara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aplikasi</a:t>
              </a:r>
              <a:endPara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13D530E-28AF-4B28-94A3-D7C952DDCCD1}"/>
                </a:ext>
              </a:extLst>
            </p:cNvPr>
            <p:cNvCxnSpPr/>
            <p:nvPr/>
          </p:nvCxnSpPr>
          <p:spPr>
            <a:xfrm>
              <a:off x="876300" y="228600"/>
              <a:ext cx="1333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E698371-ED34-4359-99A7-BC7A6FA86F9A}"/>
                </a:ext>
              </a:extLst>
            </p:cNvPr>
            <p:cNvCxnSpPr/>
            <p:nvPr/>
          </p:nvCxnSpPr>
          <p:spPr>
            <a:xfrm>
              <a:off x="1757225" y="236605"/>
              <a:ext cx="1047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7BE2466-F3E2-4C48-A924-0133BD4643D6}"/>
                </a:ext>
              </a:extLst>
            </p:cNvPr>
            <p:cNvCxnSpPr/>
            <p:nvPr/>
          </p:nvCxnSpPr>
          <p:spPr>
            <a:xfrm>
              <a:off x="2744327" y="233071"/>
              <a:ext cx="152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D19B71C-62C7-447C-A715-715B86E18C20}"/>
                </a:ext>
              </a:extLst>
            </p:cNvPr>
            <p:cNvCxnSpPr/>
            <p:nvPr/>
          </p:nvCxnSpPr>
          <p:spPr>
            <a:xfrm>
              <a:off x="3708721" y="236597"/>
              <a:ext cx="152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3954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Tujuan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Penulisan</a:t>
            </a: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43048CD-F524-465D-913A-9607FC1F8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9144000" cy="5182367"/>
          </a:xfrm>
        </p:spPr>
      </p:pic>
    </p:spTree>
    <p:extLst>
      <p:ext uri="{BB962C8B-B14F-4D97-AF65-F5344CB8AC3E}">
        <p14:creationId xmlns:p14="http://schemas.microsoft.com/office/powerpoint/2010/main" val="3842931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A0073-37AA-40E4-8A4D-0E6F50969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r>
              <a:rPr lang="en-US" dirty="0"/>
              <a:t> </a:t>
            </a:r>
            <a:r>
              <a:rPr lang="en-US" dirty="0" err="1"/>
              <a:t>Masalah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C96A3C-C806-49DF-BD97-422A4FE921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0"/>
            <a:ext cx="9144000" cy="5182367"/>
          </a:xfrm>
        </p:spPr>
      </p:pic>
    </p:spTree>
    <p:extLst>
      <p:ext uri="{BB962C8B-B14F-4D97-AF65-F5344CB8AC3E}">
        <p14:creationId xmlns:p14="http://schemas.microsoft.com/office/powerpoint/2010/main" val="1594480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Belakang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Masalah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23" y="838200"/>
            <a:ext cx="9148523" cy="5181600"/>
          </a:xfrm>
        </p:spPr>
      </p:pic>
    </p:spTree>
    <p:extLst>
      <p:ext uri="{BB962C8B-B14F-4D97-AF65-F5344CB8AC3E}">
        <p14:creationId xmlns:p14="http://schemas.microsoft.com/office/powerpoint/2010/main" val="3361004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r>
              <a:rPr lang="en-US" dirty="0"/>
              <a:t> </a:t>
            </a:r>
            <a:r>
              <a:rPr lang="en-US" dirty="0" err="1"/>
              <a:t>Masalah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91757"/>
            <a:ext cx="2336515" cy="20527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315" y="1993900"/>
            <a:ext cx="3464052" cy="30433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46" y="1993900"/>
            <a:ext cx="3464052" cy="30433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553" y="1653520"/>
            <a:ext cx="3759447" cy="330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83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Rumusan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Masalah</a:t>
            </a:r>
            <a:endParaRPr lang="en-GB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029200"/>
          </a:xfrm>
        </p:spPr>
        <p:txBody>
          <a:bodyPr/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Bagaimana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membangun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informasi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geografis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bangun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gedung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berbasis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android ? 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Bagaimana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mengimplementasikan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suatu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desain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interface yang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mudah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dipahami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petugas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? 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Bagaimana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membangun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terintegrasi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mudah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dilakukan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saat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pendataan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bangunan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?</a:t>
            </a:r>
          </a:p>
          <a:p>
            <a:pPr eaLnBrk="1" hangingPunct="1"/>
            <a:endParaRPr lang="en-GB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GB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Batasan</a:t>
            </a:r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Masalah</a:t>
            </a:r>
            <a:endParaRPr lang="en-GB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029200"/>
          </a:xfrm>
        </p:spPr>
        <p:txBody>
          <a:bodyPr/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lingkup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obyek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amatan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bagunan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gedung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aset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pemerintahan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daerah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Lingkup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pembahasan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teknologi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informasi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terfokus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pengambilan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saat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penggelolaan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basis data.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Visualisasi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peta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Google Maps API.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Tampilan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peta yang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ditampilkan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titik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posisi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bangunan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gedung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asset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milik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pemerintah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daerah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Informasi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yang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ditampilkan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yaitu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berupa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text dan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posisi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bangunan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Tujuan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Penilitian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0" y="2910194"/>
            <a:ext cx="4995016" cy="303238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3048CD-F524-465D-913A-9607FC1F8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0" r="30282" b="4306"/>
          <a:stretch/>
        </p:blipFill>
        <p:spPr>
          <a:xfrm>
            <a:off x="4394150" y="874486"/>
            <a:ext cx="4749850" cy="4572482"/>
          </a:xfrm>
        </p:spPr>
      </p:pic>
      <p:sp>
        <p:nvSpPr>
          <p:cNvPr id="8" name="TextBox 7"/>
          <p:cNvSpPr txBox="1"/>
          <p:nvPr/>
        </p:nvSpPr>
        <p:spPr>
          <a:xfrm>
            <a:off x="170543" y="3718502"/>
            <a:ext cx="6126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2.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06" y="902848"/>
            <a:ext cx="2995083" cy="228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7800" y="1143000"/>
            <a:ext cx="6126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1.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12293" y="3210619"/>
            <a:ext cx="6126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4250698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1442</TotalTime>
  <Words>1090</Words>
  <Application>Microsoft Office PowerPoint</Application>
  <PresentationFormat>On-screen Show (4:3)</PresentationFormat>
  <Paragraphs>149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Times New Roman</vt:lpstr>
      <vt:lpstr>Office Theme</vt:lpstr>
      <vt:lpstr>SISTEM INFORMASI MOBILE UNTUK PENDATAAN SURVEI BANGUN GEDUNG   </vt:lpstr>
      <vt:lpstr>Latar Belakang Masalah</vt:lpstr>
      <vt:lpstr>Latar Belakang Masalah</vt:lpstr>
      <vt:lpstr>Latar Belakang Masalah</vt:lpstr>
      <vt:lpstr>Latar Belakang Masalah</vt:lpstr>
      <vt:lpstr>Latar Belakang Masalah</vt:lpstr>
      <vt:lpstr>Rumusan  Masalah</vt:lpstr>
      <vt:lpstr>Batasan Masalah</vt:lpstr>
      <vt:lpstr>Tujuan Penilitian</vt:lpstr>
      <vt:lpstr>Rancangan Use Case Diagram</vt:lpstr>
      <vt:lpstr>Rancangan Diagram Activity</vt:lpstr>
      <vt:lpstr>Class Diagram</vt:lpstr>
      <vt:lpstr>Tampilan Website</vt:lpstr>
      <vt:lpstr>Tampilan Website Tabel Gedung</vt:lpstr>
      <vt:lpstr>Tampilan Website Tabel User</vt:lpstr>
      <vt:lpstr>Tampilan Website Tabel Registrasi</vt:lpstr>
      <vt:lpstr>Tampilan Android</vt:lpstr>
      <vt:lpstr>Tampilan Android</vt:lpstr>
      <vt:lpstr>PowerPoint Presentation</vt:lpstr>
      <vt:lpstr>Tampilan Survey Android</vt:lpstr>
      <vt:lpstr>Kesimpulan</vt:lpstr>
      <vt:lpstr>Saran</vt:lpstr>
      <vt:lpstr>PowerPoint Presentation</vt:lpstr>
      <vt:lpstr>Latar Belakang Masalah</vt:lpstr>
      <vt:lpstr>Tujuan Penulisan</vt:lpstr>
      <vt:lpstr>Struktur Navigasi Android</vt:lpstr>
      <vt:lpstr>Struktur Navigasi Admin</vt:lpstr>
      <vt:lpstr>PowerPoint Presentation</vt:lpstr>
      <vt:lpstr>PowerPoint Presentation</vt:lpstr>
      <vt:lpstr>PowerPoint Presentation</vt:lpstr>
      <vt:lpstr>PowerPoint Presentation</vt:lpstr>
      <vt:lpstr>Tahap Pembuatan </vt:lpstr>
      <vt:lpstr>Tujuan Penulisan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Muhammad Paco Dwi P.</dc:creator>
  <cp:lastModifiedBy>Alfhan Rizky Fauzan</cp:lastModifiedBy>
  <cp:revision>144</cp:revision>
  <dcterms:created xsi:type="dcterms:W3CDTF">2011-02-25T14:46:40Z</dcterms:created>
  <dcterms:modified xsi:type="dcterms:W3CDTF">2018-09-26T22:41:32Z</dcterms:modified>
</cp:coreProperties>
</file>